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sldIdLst>
    <p:sldId id="265" r:id="rId4"/>
    <p:sldId id="256" r:id="rId5"/>
    <p:sldId id="264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0C4D-B2EA-477D-9C02-9C815C3F96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14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7B0E-7B98-4EE4-A164-CAA1049170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55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1562-8581-4E93-B44F-2E4A5B5979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927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73C8-96B1-4FD2-B525-BA36F03C8A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927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FFAF-86C4-43E7-8CCB-AB68B9390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708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0C4D-B2EA-477D-9C02-9C815C3F96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5203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3A77-C04A-42A2-99A7-9940954A2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4950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CB2D-03F7-450C-90C5-E9768F4865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356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4C7B-3EB6-433D-BEF6-4F5A9D5CB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3867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4281-39A1-4189-8CAC-CA1212500A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938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DEAA-C6EE-4EB6-BC78-F76AD62951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30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3A77-C04A-42A2-99A7-9940954A2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9053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DA28-C66D-4120-A840-C167875D32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9424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E1F0-92A4-4CF0-8429-837AC7AE0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194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4637-5C13-455A-9EEC-AC8F94B036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1850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7B0E-7B98-4EE4-A164-CAA1049170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167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1562-8581-4E93-B44F-2E4A5B5979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8825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73C8-96B1-4FD2-B525-BA36F03C8A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653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FFAF-86C4-43E7-8CCB-AB68B9390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234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0C4D-B2EA-477D-9C02-9C815C3F96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31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3A77-C04A-42A2-99A7-9940954A2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0249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CB2D-03F7-450C-90C5-E9768F4865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683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CB2D-03F7-450C-90C5-E9768F4865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3387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4C7B-3EB6-433D-BEF6-4F5A9D5CB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5759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4281-39A1-4189-8CAC-CA1212500A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4320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DEAA-C6EE-4EB6-BC78-F76AD62951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2139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DA28-C66D-4120-A840-C167875D32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91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E1F0-92A4-4CF0-8429-837AC7AE0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1928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4637-5C13-455A-9EEC-AC8F94B036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92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7B0E-7B98-4EE4-A164-CAA1049170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6899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1562-8581-4E93-B44F-2E4A5B5979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3171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73C8-96B1-4FD2-B525-BA36F03C8A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9538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FFAF-86C4-43E7-8CCB-AB68B9390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021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4C7B-3EB6-433D-BEF6-4F5A9D5CB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4493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4281-39A1-4189-8CAC-CA1212500A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927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DEAA-C6EE-4EB6-BC78-F76AD62951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63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DA28-C66D-4120-A840-C167875D32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76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E1F0-92A4-4CF0-8429-837AC7AE0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273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4637-5C13-455A-9EEC-AC8F94B036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739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8C8B9-55B7-4DC9-8CC9-7E0C1102144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8C8B9-55B7-4DC9-8CC9-7E0C1102144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8C8B9-55B7-4DC9-8CC9-7E0C1102144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7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dirty="0" smtClean="0"/>
              <a:t>Урок по естествознанию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272808" cy="936103"/>
          </a:xfrm>
        </p:spPr>
        <p:txBody>
          <a:bodyPr/>
          <a:lstStyle/>
          <a:p>
            <a:r>
              <a:rPr lang="ru-RU" dirty="0" err="1" smtClean="0"/>
              <a:t>Подготовила:Павлинова</a:t>
            </a:r>
            <a:r>
              <a:rPr lang="ru-RU" dirty="0" smtClean="0"/>
              <a:t> Л.В.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80C4D-B2EA-477D-9C02-9C815C3F96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Рисунок 4" descr="http://skachat-kartinki.ru/img/picture/Oct/05/63eb765c62b30f3cdc84256f044e6c04/mini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5" y="1969397"/>
            <a:ext cx="3262165" cy="325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choolnezabudka.at.ua/RAZNOE2/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2543611" cy="3311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00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B9046-8DA2-4C35-BE33-DDE3734B2E40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123" name="Picture 8" descr="animated frame 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387350"/>
            <a:ext cx="10369550" cy="7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3311525" cy="28799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400" b="1" dirty="0" smtClean="0">
                <a:solidFill>
                  <a:srgbClr val="003300"/>
                </a:solidFill>
                <a:latin typeface="Palette" pitchFamily="82" charset="0"/>
              </a:rPr>
              <a:t>	</a:t>
            </a:r>
            <a:r>
              <a:rPr lang="ru-RU" altLang="ru-RU" sz="3600" b="1" i="1" dirty="0" smtClean="0">
                <a:solidFill>
                  <a:srgbClr val="008000"/>
                </a:solidFill>
              </a:rPr>
              <a:t>Тридцать два братца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dirty="0" smtClean="0">
                <a:solidFill>
                  <a:srgbClr val="008000"/>
                </a:solidFill>
              </a:rPr>
              <a:t>   Дружно в зеркало глядятся.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dirty="0" smtClean="0">
                <a:solidFill>
                  <a:srgbClr val="008000"/>
                </a:solidFill>
              </a:rPr>
              <a:t>Зубы</a:t>
            </a:r>
          </a:p>
          <a:p>
            <a:pPr eaLnBrk="1" hangingPunct="1">
              <a:lnSpc>
                <a:spcPct val="90000"/>
              </a:lnSpc>
            </a:pPr>
            <a:endParaRPr lang="ru-RU" altLang="ru-RU" sz="4400" b="1" dirty="0" smtClean="0">
              <a:solidFill>
                <a:srgbClr val="005000"/>
              </a:solidFill>
              <a:latin typeface="Comic Sans MS" pitchFamily="66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55650" y="1052513"/>
            <a:ext cx="28813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>
                <a:solidFill>
                  <a:srgbClr val="003300"/>
                </a:solidFill>
                <a:latin typeface="Palette" pitchFamily="82" charset="0"/>
              </a:rPr>
              <a:t>	</a:t>
            </a: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Отгадай загадку:</a:t>
            </a:r>
          </a:p>
        </p:txBody>
      </p:sp>
      <p:pic>
        <p:nvPicPr>
          <p:cNvPr id="17417" name="Picture 9" descr="picture"/>
          <p:cNvPicPr preferRelativeResize="0"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692150"/>
            <a:ext cx="4343400" cy="46815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13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32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Плохо жить мне стало вдруг:</a:t>
            </a:r>
            <a:br>
              <a:rPr lang="ru-RU" sz="32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Разболелся сильно зуб.</a:t>
            </a:r>
            <a:br>
              <a:rPr lang="ru-RU" sz="32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995936" y="260648"/>
            <a:ext cx="4680520" cy="5865515"/>
          </a:xfrm>
        </p:spPr>
        <p:txBody>
          <a:bodyPr/>
          <a:lstStyle/>
          <a:p>
            <a:pPr lvl="0" eaLnBrk="1" hangingPunct="1">
              <a:buNone/>
              <a:defRPr/>
            </a:pPr>
            <a:endParaRPr lang="ru-RU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eaLnBrk="1" hangingPunct="1">
              <a:buNone/>
              <a:defRPr/>
            </a:pP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eaLnBrk="1" hangingPunct="1">
              <a:buNone/>
              <a:defRPr/>
            </a:pPr>
            <a:endParaRPr lang="ru-RU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eaLnBrk="1" hangingPunct="1">
              <a:buNone/>
              <a:defRPr/>
            </a:pP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eaLnBrk="1" hangingPunct="1">
              <a:buNone/>
              <a:defRPr/>
            </a:pPr>
            <a:endParaRPr lang="ru-RU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eaLnBrk="1" hangingPunct="1">
              <a:buNone/>
              <a:defRPr/>
            </a:pP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eaLnBrk="1" hangingPunct="1">
              <a:buNone/>
              <a:defRPr/>
            </a:pP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нашем классе у ребят</a:t>
            </a:r>
            <a:b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Зубы почему болят?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3A77-C04A-42A2-99A7-9940954A2A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3" y="2420888"/>
            <a:ext cx="30243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019"/>
            <a:ext cx="3600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61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CC53F-6071-41CC-805B-E1A9F00CA5A6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7171" name="Picture 28" descr="frame 0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7F81"/>
              </a:clrFrom>
              <a:clrTo>
                <a:srgbClr val="017F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Тема урока:</a:t>
            </a:r>
            <a:b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Почему болят зубы?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933056"/>
            <a:ext cx="7993062" cy="1752600"/>
          </a:xfrm>
        </p:spPr>
        <p:txBody>
          <a:bodyPr/>
          <a:lstStyle/>
          <a:p>
            <a:pPr eaLnBrk="1" hangingPunct="1"/>
            <a:endParaRPr lang="ru-RU" altLang="ru-RU" sz="4800" dirty="0" smtClean="0">
              <a:solidFill>
                <a:srgbClr val="005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45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цель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3A77-C04A-42A2-99A7-9940954A2A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064896" cy="405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88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3A77-C04A-42A2-99A7-9940954A2A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96065"/>
              </p:ext>
            </p:extLst>
          </p:nvPr>
        </p:nvGraphicFramePr>
        <p:xfrm>
          <a:off x="222250" y="187324"/>
          <a:ext cx="8526214" cy="597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3" imgW="14948646" imgH="10349103" progId="Word.Document.12">
                  <p:embed/>
                </p:oleObj>
              </mc:Choice>
              <mc:Fallback>
                <p:oleObj name="Документ" r:id="rId3" imgW="14948646" imgH="1034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50" y="187324"/>
                        <a:ext cx="8526214" cy="597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822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3A77-C04A-42A2-99A7-9940954A2A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6840760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Домаш­нее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задание: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Учебник стр.36-37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повторить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r>
              <a:rPr lang="ru-RU" sz="3600" dirty="0">
                <a:latin typeface="Times New Roman"/>
                <a:ea typeface="TimesNewRoman"/>
              </a:rPr>
              <a:t>Используя различные источники информации, найди сведения о зубах человека и внеси данные в Научный </a:t>
            </a:r>
            <a:r>
              <a:rPr lang="ru-RU" sz="3600" dirty="0" smtClean="0">
                <a:latin typeface="Times New Roman"/>
                <a:ea typeface="TimesNewRoman"/>
              </a:rPr>
              <a:t>дневничок стр.31 </a:t>
            </a:r>
            <a:r>
              <a:rPr lang="ru-RU" sz="3600" dirty="0">
                <a:latin typeface="Times New Roman"/>
                <a:ea typeface="TimesNewRoman"/>
              </a:rPr>
              <a:t>.</a:t>
            </a:r>
            <a:r>
              <a:rPr lang="ru-RU" sz="3600" dirty="0" smtClean="0">
                <a:latin typeface="Times New Roman"/>
                <a:ea typeface="TimesNewRoman"/>
              </a:rPr>
              <a:t>задание4.</a:t>
            </a:r>
            <a:endParaRPr lang="ru-RU" sz="3600" dirty="0"/>
          </a:p>
        </p:txBody>
      </p:sp>
      <p:pic>
        <p:nvPicPr>
          <p:cNvPr id="3074" name="Picture 2" descr="https://avatars.mds.yandex.net/get-direct/231080/hQA9NU6waESKe0Ca_Vvrbw/y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73090"/>
            <a:ext cx="4028694" cy="23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8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3681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3A77-C04A-42A2-99A7-9940954A2A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Объект 4" descr="http://cdn.bolshoyvopros.ru/files/users/images/9f/7f/9f7fc46a450e4d089fb4dc78513292b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9600" cy="418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06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5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5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3FF548"/>
        </a:lt2>
        <a:accent1>
          <a:srgbClr val="F4EF12"/>
        </a:accent1>
        <a:accent2>
          <a:srgbClr val="F0F606"/>
        </a:accent2>
        <a:accent3>
          <a:srgbClr val="FFFFFF"/>
        </a:accent3>
        <a:accent4>
          <a:srgbClr val="000000"/>
        </a:accent4>
        <a:accent5>
          <a:srgbClr val="F8F6AA"/>
        </a:accent5>
        <a:accent6>
          <a:srgbClr val="D9DF05"/>
        </a:accent6>
        <a:hlink>
          <a:srgbClr val="F8FD19"/>
        </a:hlink>
        <a:folHlink>
          <a:srgbClr val="1E94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5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5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3FF548"/>
        </a:lt2>
        <a:accent1>
          <a:srgbClr val="F4EF12"/>
        </a:accent1>
        <a:accent2>
          <a:srgbClr val="F0F606"/>
        </a:accent2>
        <a:accent3>
          <a:srgbClr val="FFFFFF"/>
        </a:accent3>
        <a:accent4>
          <a:srgbClr val="000000"/>
        </a:accent4>
        <a:accent5>
          <a:srgbClr val="F8F6AA"/>
        </a:accent5>
        <a:accent6>
          <a:srgbClr val="D9DF05"/>
        </a:accent6>
        <a:hlink>
          <a:srgbClr val="F8FD19"/>
        </a:hlink>
        <a:folHlink>
          <a:srgbClr val="1E94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5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5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3FF548"/>
        </a:lt2>
        <a:accent1>
          <a:srgbClr val="F4EF12"/>
        </a:accent1>
        <a:accent2>
          <a:srgbClr val="F0F606"/>
        </a:accent2>
        <a:accent3>
          <a:srgbClr val="FFFFFF"/>
        </a:accent3>
        <a:accent4>
          <a:srgbClr val="000000"/>
        </a:accent4>
        <a:accent5>
          <a:srgbClr val="F8F6AA"/>
        </a:accent5>
        <a:accent6>
          <a:srgbClr val="D9DF05"/>
        </a:accent6>
        <a:hlink>
          <a:srgbClr val="F8FD19"/>
        </a:hlink>
        <a:folHlink>
          <a:srgbClr val="1E94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Оформление по умолчанию</vt:lpstr>
      <vt:lpstr>1_Оформление по умолчанию</vt:lpstr>
      <vt:lpstr>2_Оформление по умолчанию</vt:lpstr>
      <vt:lpstr>Документ</vt:lpstr>
      <vt:lpstr>Урок по естествознанию</vt:lpstr>
      <vt:lpstr>Презентация PowerPoint</vt:lpstr>
      <vt:lpstr>Презентация PowerPoint</vt:lpstr>
      <vt:lpstr>  Тема урока:  Почему болят зубы?</vt:lpstr>
      <vt:lpstr>Наша цель урока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2177</dc:creator>
  <cp:lastModifiedBy>2177</cp:lastModifiedBy>
  <cp:revision>12</cp:revision>
  <dcterms:created xsi:type="dcterms:W3CDTF">2017-12-04T02:21:35Z</dcterms:created>
  <dcterms:modified xsi:type="dcterms:W3CDTF">2017-12-06T09:16:31Z</dcterms:modified>
</cp:coreProperties>
</file>